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212" y="-299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2018/7/31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2018/7/31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2018/7/31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96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9356408"/>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54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80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13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25519</TotalTime>
  <Words>32361</Words>
  <Application>Microsoft Office PowerPoint</Application>
  <PresentationFormat>画面に合わせる (4:3)</PresentationFormat>
  <Paragraphs>3444</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3391</cp:revision>
  <dcterms:created xsi:type="dcterms:W3CDTF">2016-01-14T23:49:10Z</dcterms:created>
  <dcterms:modified xsi:type="dcterms:W3CDTF">2018-07-31T08:20:47Z</dcterms:modified>
</cp:coreProperties>
</file>